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69" r:id="rId6"/>
    <p:sldId id="263" r:id="rId7"/>
    <p:sldId id="262" r:id="rId8"/>
    <p:sldId id="261" r:id="rId9"/>
    <p:sldId id="260" r:id="rId10"/>
    <p:sldId id="270" r:id="rId11"/>
    <p:sldId id="264" r:id="rId12"/>
    <p:sldId id="272" r:id="rId13"/>
    <p:sldId id="273" r:id="rId14"/>
    <p:sldId id="274" r:id="rId15"/>
    <p:sldId id="267" r:id="rId16"/>
    <p:sldId id="265" r:id="rId17"/>
    <p:sldId id="266" r:id="rId18"/>
    <p:sldId id="271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C121A"/>
    <a:srgbClr val="0E151C"/>
    <a:srgbClr val="0D1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15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3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687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4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2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73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222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82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56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99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18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72B96-C136-4BFF-9534-BBEE809CF9E4}" type="datetimeFigureOut">
              <a:rPr lang="en-GB" smtClean="0"/>
              <a:t>22/02/2019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55B0B-E87B-48C8-B297-8CA083FAC5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68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419977"/>
            <a:ext cx="9158387" cy="161289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592220"/>
            <a:ext cx="9144000" cy="1655762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Broadcasting by: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Chris Rhodes, Lewis Bank, Brad Cullen, Reece </a:t>
            </a:r>
            <a:r>
              <a:rPr lang="en-GB" dirty="0" err="1" smtClean="0">
                <a:solidFill>
                  <a:schemeClr val="bg1"/>
                </a:solidFill>
              </a:rPr>
              <a:t>Paranerd</a:t>
            </a:r>
            <a:r>
              <a:rPr lang="en-GB" dirty="0" smtClean="0">
                <a:solidFill>
                  <a:schemeClr val="bg1"/>
                </a:solidFill>
              </a:rPr>
              <a:t>, Oliver Fayers, Daniel Lush &amp; Luke Dicken-Jones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8" y="5779008"/>
            <a:ext cx="2066690" cy="53949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8" y="564388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4800" dirty="0" smtClean="0">
                <a:solidFill>
                  <a:schemeClr val="bg1"/>
                </a:solidFill>
              </a:rPr>
              <a:t>Loot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13" y="338327"/>
            <a:ext cx="5607351" cy="3176478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150" y="3364992"/>
            <a:ext cx="5749333" cy="3264408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10" y="1325919"/>
            <a:ext cx="4025439" cy="51206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39710" y="1437362"/>
            <a:ext cx="4261105" cy="1325563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100" dirty="0" smtClean="0">
                <a:solidFill>
                  <a:schemeClr val="bg1"/>
                </a:solidFill>
              </a:rPr>
              <a:t>Randomised weapon tiers </a:t>
            </a:r>
          </a:p>
          <a:p>
            <a:endParaRPr lang="en-GB" sz="2500" dirty="0">
              <a:solidFill>
                <a:schemeClr val="bg1"/>
              </a:solidFill>
            </a:endParaRPr>
          </a:p>
          <a:p>
            <a:r>
              <a:rPr lang="en-GB" sz="4800" dirty="0" smtClean="0">
                <a:solidFill>
                  <a:schemeClr val="bg1"/>
                </a:solidFill>
              </a:rPr>
              <a:t/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51" y="127381"/>
            <a:ext cx="3309259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32636" y="127381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bg1"/>
                </a:solidFill>
              </a:rPr>
              <a:t>Enemy AI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5" y="1003227"/>
            <a:ext cx="5466586" cy="3074955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09" y="1364864"/>
            <a:ext cx="2691492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81650" y="1364864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</a:rPr>
              <a:t>		</a:t>
            </a:r>
            <a:r>
              <a:rPr lang="en-GB" sz="4800" dirty="0" smtClean="0">
                <a:solidFill>
                  <a:schemeClr val="bg1"/>
                </a:solidFill>
              </a:rPr>
              <a:t>Horde AI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3187171"/>
            <a:ext cx="6082680" cy="342248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511" y="4029891"/>
            <a:ext cx="6376987" cy="3587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8" y="4898411"/>
            <a:ext cx="4228191" cy="74716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46050" y="4982790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</a:rPr>
              <a:t>	</a:t>
            </a:r>
            <a:r>
              <a:rPr lang="en-GB" sz="4800" dirty="0" smtClean="0">
                <a:solidFill>
                  <a:schemeClr val="bg1"/>
                </a:solidFill>
              </a:rPr>
              <a:t>Ranged Shooters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18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51" y="127381"/>
            <a:ext cx="4259979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32636" y="127381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</a:rPr>
              <a:t>N</a:t>
            </a:r>
            <a:r>
              <a:rPr lang="en-GB" sz="4800" dirty="0" smtClean="0">
                <a:solidFill>
                  <a:schemeClr val="bg1"/>
                </a:solidFill>
              </a:rPr>
              <a:t>etworking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0" y="1044924"/>
            <a:ext cx="5679349" cy="127653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8" y="3302440"/>
            <a:ext cx="2559919" cy="46479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915245" y="3134997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>
                <a:solidFill>
                  <a:schemeClr val="bg1"/>
                </a:solidFill>
              </a:rPr>
              <a:t>		</a:t>
            </a:r>
            <a:r>
              <a:rPr lang="en-GB" sz="2900" dirty="0" smtClean="0">
                <a:solidFill>
                  <a:schemeClr val="bg1"/>
                </a:solidFill>
              </a:rPr>
              <a:t>Learning Curve</a:t>
            </a:r>
            <a:r>
              <a:rPr lang="en-GB" sz="4800" dirty="0" smtClean="0">
                <a:solidFill>
                  <a:schemeClr val="bg1"/>
                </a:solidFill>
              </a:rPr>
              <a:t/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6" y="2486344"/>
            <a:ext cx="4228191" cy="6267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99134" y="2522518"/>
            <a:ext cx="10515600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solidFill>
                  <a:schemeClr val="bg1"/>
                </a:solidFill>
              </a:rPr>
              <a:t>State Synchronization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5448" y="1044924"/>
            <a:ext cx="5696712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Peer to peer UNET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Client-server state synchronization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Testing more tedious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Good structure important for game reliability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816" y="3575913"/>
            <a:ext cx="5063654" cy="2829262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92" y="1151003"/>
            <a:ext cx="4039526" cy="2272879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29" y="4189866"/>
            <a:ext cx="3897628" cy="219241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96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5" y="1298923"/>
            <a:ext cx="5559553" cy="33510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17915" y="1373361"/>
            <a:ext cx="5974420" cy="343570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Comprehensive feature plan before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Direct and frequent communication with designers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Modular &amp; self-contained implementation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Collaborative feature development using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Implementation structured for networked functionality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33" y="245915"/>
            <a:ext cx="5985933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6302" y="313648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500" dirty="0" smtClean="0">
                <a:solidFill>
                  <a:schemeClr val="bg1"/>
                </a:solidFill>
              </a:rPr>
              <a:t>Feature Implementation </a:t>
            </a:r>
            <a:r>
              <a:rPr lang="en-GB" sz="4800" dirty="0" smtClean="0">
                <a:solidFill>
                  <a:schemeClr val="bg1"/>
                </a:solidFill>
              </a:rPr>
              <a:t/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09921" flipV="1">
            <a:off x="6022137" y="2512241"/>
            <a:ext cx="8219442" cy="49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4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5" y="1298923"/>
            <a:ext cx="5559553" cy="30985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17915" y="1373361"/>
            <a:ext cx="5559553" cy="343570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Wouldn’t have been possible without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Excellent collaboration between programmers and designers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Quick and easy feature merging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Implementation of new assets &amp; scene decoration extremely quick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Automatic project backups allow for rollback in case of disaster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33" y="245915"/>
            <a:ext cx="5985933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6302" y="313648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500" dirty="0" smtClean="0">
                <a:solidFill>
                  <a:schemeClr val="bg1"/>
                </a:solidFill>
              </a:rPr>
              <a:t>GitHub Collaboration </a:t>
            </a:r>
            <a:r>
              <a:rPr lang="en-GB" sz="4800" dirty="0" smtClean="0">
                <a:solidFill>
                  <a:schemeClr val="bg1"/>
                </a:solidFill>
              </a:rPr>
              <a:t/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09921" flipV="1">
            <a:off x="6022137" y="2512241"/>
            <a:ext cx="8219442" cy="49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713"/>
            <a:ext cx="12293600" cy="6997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3951" y="548796"/>
            <a:ext cx="2905651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548796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bg1"/>
                </a:solidFill>
              </a:rPr>
              <a:t>UI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0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86"/>
            <a:ext cx="12192000" cy="6870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51" y="559181"/>
            <a:ext cx="4785251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2636" y="559181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bg1"/>
                </a:solidFill>
              </a:rPr>
              <a:t>What went well 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" y="1451294"/>
            <a:ext cx="7615956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" y="2228530"/>
            <a:ext cx="8455680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" y="2995804"/>
            <a:ext cx="6358656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" y="3763079"/>
            <a:ext cx="10625092" cy="98672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4" y="4956048"/>
            <a:ext cx="7561210" cy="57048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2636" y="1555364"/>
            <a:ext cx="10515600" cy="530263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900" dirty="0">
                <a:solidFill>
                  <a:schemeClr val="bg1"/>
                </a:solidFill>
              </a:rPr>
              <a:t>Great team </a:t>
            </a:r>
            <a:r>
              <a:rPr lang="en-GB" sz="2900" dirty="0" smtClean="0">
                <a:solidFill>
                  <a:schemeClr val="bg1"/>
                </a:solidFill>
              </a:rPr>
              <a:t>dynamic.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900" dirty="0">
                <a:solidFill>
                  <a:schemeClr val="bg1"/>
                </a:solidFill>
              </a:rPr>
              <a:t>Full team </a:t>
            </a:r>
            <a:r>
              <a:rPr lang="en-GB" sz="2900" dirty="0" smtClean="0">
                <a:solidFill>
                  <a:schemeClr val="bg1"/>
                </a:solidFill>
              </a:rPr>
              <a:t>stayed </a:t>
            </a:r>
            <a:r>
              <a:rPr lang="en-GB" sz="2900" dirty="0">
                <a:solidFill>
                  <a:schemeClr val="bg1"/>
                </a:solidFill>
              </a:rPr>
              <a:t>late every night to finish their </a:t>
            </a:r>
            <a:r>
              <a:rPr lang="en-GB" sz="2900" dirty="0" smtClean="0">
                <a:solidFill>
                  <a:schemeClr val="bg1"/>
                </a:solidFill>
              </a:rPr>
              <a:t>tasks.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900" dirty="0" smtClean="0">
                <a:solidFill>
                  <a:schemeClr val="bg1"/>
                </a:solidFill>
              </a:rPr>
              <a:t>No major merging conflicts.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900" dirty="0" smtClean="0">
                <a:solidFill>
                  <a:schemeClr val="bg1"/>
                </a:solidFill>
              </a:rPr>
              <a:t>Every body took a massive risk in the game concept and design but it paid off.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900" dirty="0" smtClean="0">
                <a:solidFill>
                  <a:schemeClr val="bg1"/>
                </a:solidFill>
              </a:rPr>
              <a:t>Achieved playable online game in 5 days. </a:t>
            </a: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86"/>
            <a:ext cx="12192000" cy="6870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51" y="559181"/>
            <a:ext cx="5467818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32636" y="559181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bg1"/>
                </a:solidFill>
              </a:rPr>
              <a:t>What went </a:t>
            </a:r>
            <a:r>
              <a:rPr lang="en-GB" sz="4800" dirty="0" smtClean="0">
                <a:solidFill>
                  <a:schemeClr val="bg1"/>
                </a:solidFill>
              </a:rPr>
              <a:t>wrong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8" y="1864899"/>
            <a:ext cx="6286402" cy="45831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8" y="2538065"/>
            <a:ext cx="6358656" cy="55260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4" y="3897841"/>
            <a:ext cx="6345956" cy="50621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4" y="3244519"/>
            <a:ext cx="6358656" cy="499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4" y="4557905"/>
            <a:ext cx="6958858" cy="5873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2636" y="1555364"/>
            <a:ext cx="10515600" cy="530263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900" dirty="0" err="1" smtClean="0">
                <a:solidFill>
                  <a:schemeClr val="bg1"/>
                </a:solidFill>
              </a:rPr>
              <a:t>Uni</a:t>
            </a:r>
            <a:r>
              <a:rPr lang="en-GB" sz="2900" dirty="0" smtClean="0">
                <a:solidFill>
                  <a:schemeClr val="bg1"/>
                </a:solidFill>
              </a:rPr>
              <a:t> network issues (McAfee)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900" dirty="0" smtClean="0">
                <a:solidFill>
                  <a:schemeClr val="bg1"/>
                </a:solidFill>
              </a:rPr>
              <a:t>Enemy spawning took long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900" dirty="0" smtClean="0">
                <a:solidFill>
                  <a:schemeClr val="bg1"/>
                </a:solidFill>
              </a:rPr>
              <a:t>Needed more time to balance game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900" dirty="0" smtClean="0">
                <a:solidFill>
                  <a:schemeClr val="bg1"/>
                </a:solidFill>
              </a:rPr>
              <a:t>Steep learning curve for networking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2900" dirty="0" smtClean="0">
                <a:solidFill>
                  <a:schemeClr val="bg1"/>
                </a:solidFill>
              </a:rPr>
              <a:t>Balance between optimisation and visuals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 smtClean="0">
              <a:solidFill>
                <a:schemeClr val="bg1"/>
              </a:solidFill>
            </a:endParaRPr>
          </a:p>
          <a:p>
            <a:endParaRPr lang="en-GB" sz="2900" dirty="0" smtClean="0">
              <a:solidFill>
                <a:schemeClr val="bg1"/>
              </a:solidFill>
            </a:endParaRPr>
          </a:p>
          <a:p>
            <a:r>
              <a:rPr lang="en-GB" sz="2900" dirty="0" smtClean="0">
                <a:solidFill>
                  <a:schemeClr val="bg1"/>
                </a:solidFill>
              </a:rPr>
              <a:t> </a:t>
            </a: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83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86"/>
            <a:ext cx="12192000" cy="6870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51" y="559181"/>
            <a:ext cx="4785251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8" y="1549624"/>
            <a:ext cx="4240178" cy="237791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2636" y="1240090"/>
            <a:ext cx="10515600" cy="530263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 smtClean="0">
                <a:solidFill>
                  <a:schemeClr val="bg1"/>
                </a:solidFill>
              </a:rPr>
              <a:t>Unity’s new render pipeline</a:t>
            </a:r>
          </a:p>
          <a:p>
            <a:endParaRPr lang="en-GB" sz="2900" dirty="0" smtClean="0">
              <a:solidFill>
                <a:schemeClr val="bg1"/>
              </a:solidFill>
            </a:endParaRPr>
          </a:p>
          <a:p>
            <a:r>
              <a:rPr lang="en-GB" sz="2900" dirty="0" smtClean="0">
                <a:solidFill>
                  <a:schemeClr val="bg1"/>
                </a:solidFill>
              </a:rPr>
              <a:t>Particle optimisation </a:t>
            </a:r>
          </a:p>
          <a:p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 smtClean="0">
                <a:solidFill>
                  <a:schemeClr val="bg1"/>
                </a:solidFill>
              </a:rPr>
              <a:t>Texel Density </a:t>
            </a:r>
          </a:p>
          <a:p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 smtClean="0">
                <a:solidFill>
                  <a:schemeClr val="bg1"/>
                </a:solidFill>
              </a:rPr>
              <a:t>Networking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 smtClean="0">
              <a:solidFill>
                <a:schemeClr val="bg1"/>
              </a:solidFill>
            </a:endParaRPr>
          </a:p>
          <a:p>
            <a:endParaRPr lang="en-GB" sz="2900" dirty="0" smtClean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 smtClean="0">
              <a:solidFill>
                <a:schemeClr val="bg1"/>
              </a:solidFill>
            </a:endParaRPr>
          </a:p>
          <a:p>
            <a:endParaRPr lang="en-GB" sz="2900" dirty="0" smtClean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2900" dirty="0" smtClean="0">
              <a:solidFill>
                <a:schemeClr val="bg1"/>
              </a:solidFill>
            </a:endParaRPr>
          </a:p>
          <a:p>
            <a:endParaRPr lang="en-GB" sz="2900" dirty="0" smtClean="0">
              <a:solidFill>
                <a:schemeClr val="bg1"/>
              </a:solidFill>
            </a:endParaRPr>
          </a:p>
          <a:p>
            <a:r>
              <a:rPr lang="en-GB" sz="2900" dirty="0" smtClean="0">
                <a:solidFill>
                  <a:schemeClr val="bg1"/>
                </a:solidFill>
              </a:rPr>
              <a:t> </a:t>
            </a:r>
            <a:endParaRPr lang="en-GB" sz="29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814" y="1787010"/>
            <a:ext cx="7088397" cy="4839343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1028" y="613383"/>
            <a:ext cx="10515600" cy="132556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bg1"/>
                </a:solidFill>
              </a:rPr>
              <a:t>What we learnt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347" y="4247459"/>
            <a:ext cx="3279571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8398" y="4247459"/>
            <a:ext cx="10515600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chemeClr val="bg1"/>
                </a:solidFill>
              </a:rPr>
              <a:t>Future Plan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6" y="5091679"/>
            <a:ext cx="2426618" cy="147955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368398" y="5142231"/>
            <a:ext cx="4316024" cy="2066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More pick ups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 General Polish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More enemy AI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2"/>
            <a:ext cx="12192000" cy="687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294402"/>
            <a:ext cx="5880100" cy="99103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5427" y="139769"/>
            <a:ext cx="10315198" cy="1300301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Stranded Live Overview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525" y="1871226"/>
            <a:ext cx="6257925" cy="440848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03200" y="1951258"/>
            <a:ext cx="52673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Destination: </a:t>
            </a:r>
            <a:r>
              <a:rPr lang="en-GB" sz="2400" dirty="0" err="1" smtClean="0">
                <a:solidFill>
                  <a:schemeClr val="bg1"/>
                </a:solidFill>
              </a:rPr>
              <a:t>GalacTV</a:t>
            </a:r>
            <a:r>
              <a:rPr lang="en-GB" sz="2400" dirty="0" smtClean="0">
                <a:solidFill>
                  <a:schemeClr val="bg1"/>
                </a:solidFill>
              </a:rPr>
              <a:t> broadcasting Space Station, Four prisoners are forced to fight for your entertainment as they fight waves of </a:t>
            </a:r>
            <a:r>
              <a:rPr lang="en-GB" sz="2400" dirty="0" err="1" smtClean="0">
                <a:solidFill>
                  <a:schemeClr val="bg1"/>
                </a:solidFill>
              </a:rPr>
              <a:t>GalactTV’s</a:t>
            </a:r>
            <a:r>
              <a:rPr lang="en-GB" sz="2400" dirty="0" smtClean="0">
                <a:solidFill>
                  <a:schemeClr val="bg1"/>
                </a:solidFill>
              </a:rPr>
              <a:t> System droids.  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Work together, gain audience approval &amp; get the best loot possible.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DON’T UPSET THE VIEWERS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ONLINE 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583" y="2023806"/>
            <a:ext cx="5922233" cy="3308984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583" y="4801473"/>
            <a:ext cx="3342118" cy="53131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197600" y="4801472"/>
            <a:ext cx="5267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Early – Unfinished build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2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3" y="179744"/>
            <a:ext cx="3937003" cy="79375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32175" y="-86163"/>
            <a:ext cx="10515600" cy="132556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Pre Jam Prep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2700" y="1419144"/>
            <a:ext cx="10007600" cy="46990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92100" y="1509632"/>
            <a:ext cx="5892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Before the jam started the team met three times to put forward ideas and discuss potential avenues of where the game can go. 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Early on, the idea of doing an online game was suggested and we were really keen on the idea but understood the massive risk it would be to do within a games jam.  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This pushed us to research and learn to see if its actually possible, as we needed to make sure it is scoped.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429000"/>
            <a:ext cx="4800892" cy="26378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95300"/>
            <a:ext cx="2373144" cy="2487025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9371" r="29622"/>
          <a:stretch/>
        </p:blipFill>
        <p:spPr>
          <a:xfrm>
            <a:off x="9080499" y="495301"/>
            <a:ext cx="2296771" cy="2710362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8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59" y="490604"/>
            <a:ext cx="4439097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42900" y="480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bg1"/>
                </a:solidFill>
              </a:rPr>
              <a:t>Software used</a:t>
            </a:r>
            <a:r>
              <a:rPr lang="en-GB" sz="4800" dirty="0" smtClean="0">
                <a:solidFill>
                  <a:schemeClr val="bg1"/>
                </a:solidFill>
              </a:rPr>
              <a:t/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34" y="1366110"/>
            <a:ext cx="2316479" cy="842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91" y="2139330"/>
            <a:ext cx="1997469" cy="1997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70" y="2303008"/>
            <a:ext cx="1648871" cy="16488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2757" b="3420"/>
          <a:stretch/>
        </p:blipFill>
        <p:spPr>
          <a:xfrm>
            <a:off x="4277710" y="4168979"/>
            <a:ext cx="1607702" cy="16038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17" y="4136798"/>
            <a:ext cx="1636017" cy="16360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59" y="4051165"/>
            <a:ext cx="1526450" cy="1526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8" y="2368385"/>
            <a:ext cx="1515166" cy="15151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16" y="2356874"/>
            <a:ext cx="1562795" cy="15627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93" y="4136798"/>
            <a:ext cx="1672936" cy="16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5504"/>
          <a:stretch/>
        </p:blipFill>
        <p:spPr>
          <a:xfrm>
            <a:off x="5908546" y="1027906"/>
            <a:ext cx="5445254" cy="5487823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59" y="490604"/>
            <a:ext cx="2331359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42900" y="480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smtClean="0">
                <a:solidFill>
                  <a:schemeClr val="bg1"/>
                </a:solidFill>
              </a:rPr>
              <a:t>Trello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70" y="1295400"/>
            <a:ext cx="5159346" cy="542058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58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59" y="490604"/>
            <a:ext cx="2331359" cy="6523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58800" y="4906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4800" dirty="0" smtClean="0">
                <a:solidFill>
                  <a:schemeClr val="bg1"/>
                </a:solidFill>
              </a:rPr>
              <a:t>Level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017" y="368300"/>
            <a:ext cx="3663483" cy="2033721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028" y="243652"/>
            <a:ext cx="3291662" cy="24013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028" y="2733088"/>
            <a:ext cx="3377278" cy="2069944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017" y="2524325"/>
            <a:ext cx="3663483" cy="2131955"/>
          </a:xfrm>
          <a:prstGeom prst="rect">
            <a:avLst/>
          </a:prstGeom>
          <a:ln w="1905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438" y="4813164"/>
            <a:ext cx="2887662" cy="19204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31" y="1265305"/>
            <a:ext cx="4085627" cy="2219448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810" y="3643199"/>
            <a:ext cx="4138408" cy="231966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623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46" y="-15875"/>
            <a:ext cx="12198546" cy="6873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858" y="5410200"/>
            <a:ext cx="2445658" cy="8001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182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4800" dirty="0" smtClean="0">
                <a:solidFill>
                  <a:schemeClr val="bg1"/>
                </a:solidFill>
              </a:rPr>
              <a:t>Assets</a:t>
            </a:r>
            <a:br>
              <a:rPr lang="en-GB" sz="4800" dirty="0" smtClean="0">
                <a:solidFill>
                  <a:schemeClr val="bg1"/>
                </a:solidFill>
              </a:rPr>
            </a:b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00" y="201146"/>
            <a:ext cx="3175000" cy="178147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4065"/>
          <a:stretch/>
        </p:blipFill>
        <p:spPr>
          <a:xfrm>
            <a:off x="8484241" y="2088720"/>
            <a:ext cx="3441059" cy="191401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682" y="2031596"/>
            <a:ext cx="2216903" cy="175300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369" y="149759"/>
            <a:ext cx="2139231" cy="175852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7846" y="4087217"/>
            <a:ext cx="4054460" cy="2613417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0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54214" y="0"/>
            <a:ext cx="11737786" cy="6858000"/>
          </a:xfrm>
          <a:prstGeom prst="rect">
            <a:avLst/>
          </a:prstGeom>
          <a:solidFill>
            <a:srgbClr val="0C12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charac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198" y="1180893"/>
            <a:ext cx="6400801" cy="4427067"/>
          </a:xfrm>
          <a:prstGeom prst="rect">
            <a:avLst/>
          </a:prstGeom>
          <a:ln w="1905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98" y="-9975"/>
            <a:ext cx="12192000" cy="68779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00" y="5717700"/>
            <a:ext cx="2355472" cy="64279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6238100" y="53763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solidFill>
                  <a:schemeClr val="bg1"/>
                </a:solidFill>
              </a:rPr>
              <a:t>Final Model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566" y="198902"/>
            <a:ext cx="4237565" cy="68986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73" y="3956560"/>
            <a:ext cx="1825691" cy="64279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35369" y="39565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>
                <a:solidFill>
                  <a:schemeClr val="bg1"/>
                </a:solidFill>
              </a:rPr>
              <a:t>11k </a:t>
            </a:r>
            <a:r>
              <a:rPr lang="en-GB" sz="2800" dirty="0" err="1" smtClean="0">
                <a:solidFill>
                  <a:schemeClr val="bg1"/>
                </a:solidFill>
              </a:rPr>
              <a:t>tris</a:t>
            </a:r>
            <a:r>
              <a:rPr lang="en-GB" sz="2800" dirty="0" smtClean="0">
                <a:solidFill>
                  <a:schemeClr val="bg1"/>
                </a:solidFill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220444" y="-1083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solidFill>
                  <a:schemeClr val="bg1"/>
                </a:solidFill>
              </a:rPr>
              <a:t>Player Character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855" y="2321568"/>
            <a:ext cx="3424096" cy="131535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-21189" y="2605419"/>
            <a:ext cx="2918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err="1" smtClean="0">
                <a:solidFill>
                  <a:schemeClr val="bg1"/>
                </a:solidFill>
              </a:rPr>
              <a:t>Glowhawk</a:t>
            </a:r>
            <a:r>
              <a:rPr lang="en-GB" sz="2800" dirty="0" smtClean="0">
                <a:solidFill>
                  <a:schemeClr val="bg1"/>
                </a:solidFill>
              </a:rPr>
              <a:t> colour different for each player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010" y="1276815"/>
            <a:ext cx="3770610" cy="64279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110373" y="1254278"/>
            <a:ext cx="38528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>
                <a:solidFill>
                  <a:schemeClr val="bg1"/>
                </a:solidFill>
              </a:rPr>
              <a:t>Prisoner contestant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92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1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458" y="5689600"/>
            <a:ext cx="3309258" cy="8001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64759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dirty="0" smtClean="0">
                <a:solidFill>
                  <a:schemeClr val="bg1"/>
                </a:solidFill>
              </a:rPr>
              <a:t>Weapons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132" y="800050"/>
            <a:ext cx="4573863" cy="2526188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200" y="3526483"/>
            <a:ext cx="4329795" cy="234415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9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376</Words>
  <Application>Microsoft Office PowerPoint</Application>
  <PresentationFormat>Widescreen</PresentationFormat>
  <Paragraphs>113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Stranded Live Overview </vt:lpstr>
      <vt:lpstr>Pre Jam Prep </vt:lpstr>
      <vt:lpstr>PowerPoint Presentation</vt:lpstr>
      <vt:lpstr>PowerPoint Presentation</vt:lpstr>
      <vt:lpstr>Level </vt:lpstr>
      <vt:lpstr>Assets </vt:lpstr>
      <vt:lpstr>PowerPoint Presentation</vt:lpstr>
      <vt:lpstr>Weapons</vt:lpstr>
      <vt:lpstr>Loot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Stranded  Live</dc:title>
  <dc:creator>O.Fayers U1761401</dc:creator>
  <cp:lastModifiedBy>O.Fayers U1761401</cp:lastModifiedBy>
  <cp:revision>63</cp:revision>
  <dcterms:created xsi:type="dcterms:W3CDTF">2019-02-21T19:22:33Z</dcterms:created>
  <dcterms:modified xsi:type="dcterms:W3CDTF">2019-02-22T13:16:27Z</dcterms:modified>
</cp:coreProperties>
</file>